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2" r:id="rId1"/>
  </p:sldMasterIdLst>
  <p:sldIdLst>
    <p:sldId id="256" r:id="rId2"/>
    <p:sldId id="261" r:id="rId3"/>
    <p:sldId id="268" r:id="rId4"/>
    <p:sldId id="266" r:id="rId5"/>
    <p:sldId id="267" r:id="rId6"/>
    <p:sldId id="270" r:id="rId7"/>
    <p:sldId id="269" r:id="rId8"/>
    <p:sldId id="263" r:id="rId9"/>
    <p:sldId id="257" r:id="rId10"/>
    <p:sldId id="258" r:id="rId11"/>
    <p:sldId id="259" r:id="rId12"/>
    <p:sldId id="260" r:id="rId13"/>
    <p:sldId id="264" r:id="rId14"/>
    <p:sldId id="265" r:id="rId15"/>
    <p:sldId id="275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8"/>
    <p:restoredTop sz="94673"/>
  </p:normalViewPr>
  <p:slideViewPr>
    <p:cSldViewPr snapToGrid="0" snapToObjects="1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8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0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93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1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8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  <p:sldLayoutId id="2147484575" r:id="rId13"/>
    <p:sldLayoutId id="2147484576" r:id="rId14"/>
    <p:sldLayoutId id="2147484577" r:id="rId15"/>
    <p:sldLayoutId id="2147484578" r:id="rId16"/>
    <p:sldLayoutId id="21474845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1" y="-37739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1" y="1362167"/>
            <a:ext cx="5887585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-334669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369369" y="922422"/>
            <a:ext cx="6873128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07129"/>
              </p:ext>
            </p:extLst>
          </p:nvPr>
        </p:nvGraphicFramePr>
        <p:xfrm>
          <a:off x="2032000" y="5611548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247942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1370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50769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110625"/>
            <a:ext cx="921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Calls Made to Police vs. Economically Disadvantaged Schools (2019 data)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BC13AE9-47FF-44E4-B2A5-58B49D1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8" y="646331"/>
            <a:ext cx="10783684" cy="6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600" dirty="0"/>
              <a:t>Assess if the longitudinal average trends in social indicators, including: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  <a:endParaRPr lang="en-US" sz="3600" dirty="0"/>
          </a:p>
          <a:p>
            <a:pPr algn="just"/>
            <a:r>
              <a:rPr lang="en-US" sz="3600" dirty="0"/>
              <a:t>Correlate in the expected manner with the incidence of </a:t>
            </a:r>
            <a:r>
              <a:rPr lang="en-US" sz="3600" u="sng" dirty="0"/>
              <a:t>violent crime</a:t>
            </a:r>
            <a:r>
              <a:rPr lang="en-US" sz="3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1559599"/>
            <a:ext cx="10748726" cy="3738802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Rates of violent crime will correlate negatively with income, poverty rates and/or graduation rates per city. If a city’s violent crime rate is high, this will correlate with decreased average income and graduation rates while the average amount of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</a:t>
            </a:r>
          </a:p>
          <a:p>
            <a:r>
              <a:rPr lang="en-US" sz="2800" dirty="0"/>
              <a:t>Los Angeles</a:t>
            </a:r>
          </a:p>
          <a:p>
            <a:r>
              <a:rPr lang="en-US" sz="2800" dirty="0"/>
              <a:t>New York</a:t>
            </a:r>
          </a:p>
          <a:p>
            <a:r>
              <a:rPr lang="en-US" sz="2800" dirty="0"/>
              <a:t>Tampa </a:t>
            </a:r>
          </a:p>
          <a:p>
            <a:r>
              <a:rPr lang="en-US" sz="2800" dirty="0"/>
              <a:t>Washington, DC</a:t>
            </a:r>
          </a:p>
          <a:p>
            <a:r>
              <a:rPr lang="en-US" sz="2800" dirty="0"/>
              <a:t>National averages for overall </a:t>
            </a:r>
            <a:r>
              <a:rPr lang="en-US" sz="2800" dirty="0" err="1"/>
              <a:t>comparision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073" y="1404488"/>
            <a:ext cx="6126547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6380" y="1408245"/>
            <a:ext cx="5718881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2147</TotalTime>
  <Words>620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Objective</vt:lpstr>
      <vt:lpstr>PowerPoint Presentation</vt:lpstr>
      <vt:lpstr>Questions based on assumption</vt:lpstr>
      <vt:lpstr>PowerPoint Presentation</vt:lpstr>
      <vt:lpstr>Average violent crime 2010 - 2017</vt:lpstr>
      <vt:lpstr>Locations used for comparison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Mike Anderson</cp:lastModifiedBy>
  <cp:revision>53</cp:revision>
  <dcterms:created xsi:type="dcterms:W3CDTF">2019-07-17T01:20:19Z</dcterms:created>
  <dcterms:modified xsi:type="dcterms:W3CDTF">2019-07-20T14:19:33Z</dcterms:modified>
</cp:coreProperties>
</file>